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5"/>
  </p:notesMasterIdLst>
  <p:sldIdLst>
    <p:sldId id="256" r:id="rId2"/>
    <p:sldId id="257" r:id="rId3"/>
    <p:sldId id="258" r:id="rId4"/>
    <p:sldId id="27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7" r:id="rId23"/>
    <p:sldId id="276" r:id="rId24"/>
  </p:sldIdLst>
  <p:sldSz cx="9144000" cy="5143500" type="screen16x9"/>
  <p:notesSz cx="6858000" cy="9144000"/>
  <p:embeddedFontLst>
    <p:embeddedFont>
      <p:font typeface="Barlow Semi Condensed" panose="020B0604020202020204" charset="0"/>
      <p:regular r:id="rId26"/>
      <p:bold r:id="rId27"/>
      <p:italic r:id="rId28"/>
      <p:boldItalic r:id="rId29"/>
    </p:embeddedFont>
    <p:embeddedFont>
      <p:font typeface="Barlow Semi Condensed Medium" panose="020B0604020202020204" charset="0"/>
      <p:regular r:id="rId30"/>
      <p:bold r:id="rId31"/>
      <p:italic r:id="rId32"/>
      <p:boldItalic r:id="rId33"/>
    </p:embeddedFont>
    <p:embeddedFont>
      <p:font typeface="Fjalla One" panose="020B0604020202020204" charset="0"/>
      <p:regular r:id="rId34"/>
    </p:embeddedFont>
    <p:embeddedFont>
      <p:font typeface="Roboto Condensed Light" panose="02000000000000000000" pitchFamily="2" charset="0"/>
      <p:regular r:id="rId35"/>
      <p: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DE5D5C-4AB8-4366-929E-AA67BD5FCB75}">
  <a:tblStyle styleId="{8EDE5D5C-4AB8-4366-929E-AA67BD5FCB7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30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8" name="Google Shape;16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ge4f9355fd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3" name="Google Shape;2193;ge4f9355fd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e4f9355fd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0" name="Google Shape;2200;ge4f9355fd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6" name="Google Shape;220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ge4f9355fd3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1" name="Google Shape;2211;ge4f9355fd3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ge4f9355fd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6" name="Google Shape;2216;ge4f9355fd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ge4f9355fd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1" name="Google Shape;2221;ge4f9355fd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" name="Google Shape;2225;ge4f9355fd3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6" name="Google Shape;2226;ge4f9355fd3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ge4f9355fd3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2" name="Google Shape;2232;ge4f9355fd3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e4f9355fd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1" name="Google Shape;2241;ge4f9355fd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Google Shape;2249;ge4f9355fd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0" name="Google Shape;2250;ge4f9355fd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8" name="Google Shape;18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e4f9355fd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9" name="Google Shape;2259;ge4f9355fd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ge4f9355fd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8" name="Google Shape;2268;ge4f9355fd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ge4f9355fd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8" name="Google Shape;2268;ge4f9355fd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4015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e4f9355fd3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74" name="Google Shape;2274;ge4f9355fd3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3" name="Google Shape;215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9" name="Google Shape;215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415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9" name="Google Shape;215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ge4f9355fd3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6" name="Google Shape;2166;ge4f9355fd3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2" name="Google Shape;2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ge4f9355fd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9" name="Google Shape;2179;ge4f9355fd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ge4f9355fd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6" name="Google Shape;2186;ge4f9355fd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1" name="Google Shape;941;p20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942" name="Google Shape;942;p20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5" name="Google Shape;945;p20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46" name="Google Shape;946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7" name="Google Shape;947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8" name="Google Shape;948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9" name="Google Shape;949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50" name="Google Shape;950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51" name="Google Shape;951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7" name="Google Shape;957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58" name="Google Shape;958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2" name="Google Shape;962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63" name="Google Shape;963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967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68" name="Google Shape;968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4" name="Google Shape;974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75" name="Google Shape;97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78" name="Google Shape;978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9" name="Google Shape;979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80" name="Google Shape;980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81" name="Google Shape;981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82" name="Google Shape;982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988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89" name="Google Shape;989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3" name="Google Shape;993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94" name="Google Shape;994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8" name="Google Shape;998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4" name="Google Shape;1004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05" name="Google Shape;100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09" name="Google Shape;100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2" name="Google Shape;1012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13" name="Google Shape;1013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6" name="Google Shape;1016;p20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5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9pPr>
          </a:lstStyle>
          <a:p>
            <a:endParaRPr/>
          </a:p>
        </p:txBody>
      </p:sp>
      <p:sp>
        <p:nvSpPr>
          <p:cNvPr id="1263" name="Google Shape;1263;p25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64" name="Google Shape;1264;p25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/>
              </a:rPr>
              <a:t>Slidesgo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/>
              </a:rPr>
              <a:t>Flaticon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/>
              </a:rPr>
              <a:t>Freepik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/>
              </a:rPr>
              <a:t>Stories</a:t>
            </a:r>
            <a:endParaRPr sz="1400" b="0" i="0" u="none" strike="noStrike" cap="none"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1265" name="Google Shape;1265;p25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6" name="Google Shape;1266;p25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7" name="Google Shape;1267;p25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8" name="Google Shape;1268;p25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69" name="Google Shape;1269;p25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270" name="Google Shape;1270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" name="Google Shape;1276;p25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277" name="Google Shape;1277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1" name="Google Shape;1281;p25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282" name="Google Shape;1282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6" name="Google Shape;1286;p25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287" name="Google Shape;1287;p2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3" name="Google Shape;1293;p25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294" name="Google Shape;129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97" name="Google Shape;1297;p25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8" name="Google Shape;1298;p25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9" name="Google Shape;1299;p25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300" name="Google Shape;1300;p25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01" name="Google Shape;1301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7" name="Google Shape;1307;p25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08" name="Google Shape;1308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2" name="Google Shape;1312;p25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13" name="Google Shape;1313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7" name="Google Shape;1317;p25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8" name="Google Shape;1318;p25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9" name="Google Shape;1319;p25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0" name="Google Shape;1320;p25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1" name="Google Shape;1321;p25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2" name="Google Shape;1322;p25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3" name="Google Shape;1323;p25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24" name="Google Shape;132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7" name="Google Shape;1327;p25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28" name="Google Shape;132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1" name="Google Shape;1331;p25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32" name="Google Shape;1332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27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401" name="Google Shape;1401;p2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2" name="Google Shape;1402;p2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3" name="Google Shape;1403;p2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04" name="Google Shape;1404;p2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405" name="Google Shape;1405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1" name="Google Shape;1411;p2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412" name="Google Shape;1412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6" name="Google Shape;1416;p2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2" name="Google Shape;1422;p2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423" name="Google Shape;1423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6" name="Google Shape;1426;p2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427" name="Google Shape;1427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0" name="Google Shape;1430;p2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431" name="Google Shape;1431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34" name="Google Shape;1434;p2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35" name="Google Shape;1435;p2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36" name="Google Shape;1436;p2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437" name="Google Shape;1437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" name="Google Shape;1443;p2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444" name="Google Shape;1444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8" name="Google Shape;1448;p2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449" name="Google Shape;1449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3" name="Google Shape;1453;p2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454" name="Google Shape;145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7" name="Google Shape;1457;p2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458" name="Google Shape;1458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3" name="Google Shape;1463;p2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4" name="Google Shape;1464;p2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5" name="Google Shape;1465;p2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6" name="Google Shape;1466;p2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67" name="Google Shape;1467;p2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468" name="Google Shape;1468;p2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2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2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2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4" name="Google Shape;1474;p2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475" name="Google Shape;1475;p2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9" name="Google Shape;1479;p2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480" name="Google Shape;1480;p2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2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2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2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4" name="Google Shape;1484;p2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485" name="Google Shape;1485;p2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2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2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2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2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2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1" name="Google Shape;1491;p2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492" name="Google Shape;1492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95" name="Google Shape;1495;p2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6" name="Google Shape;1496;p2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7" name="Google Shape;1497;p2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98" name="Google Shape;1498;p2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499" name="Google Shape;1499;p2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5" name="Google Shape;1505;p2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506" name="Google Shape;1506;p2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2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0" name="Google Shape;1510;p2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511" name="Google Shape;1511;p2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2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2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5" name="Google Shape;1515;p2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6" name="Google Shape;1516;p2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7" name="Google Shape;1517;p2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8" name="Google Shape;1518;p2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9" name="Google Shape;1519;p2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0" name="Google Shape;1520;p2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1" name="Google Shape;1521;p2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522" name="Google Shape;1522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5" name="Google Shape;1525;p2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526" name="Google Shape;1526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9" name="Google Shape;1529;p2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530" name="Google Shape;1530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4" name="Google Shape;1534;p30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535" name="Google Shape;1535;p30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36" name="Google Shape;1536;p30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37" name="Google Shape;1537;p30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1538" name="Google Shape;1538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7" name="Google Shape;1547;p30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548" name="Google Shape;1548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3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556" name="Google Shape;1556;p3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57" name="Google Shape;1557;p3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558" name="Google Shape;155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4" name="Google Shape;1564;p3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565" name="Google Shape;156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9" name="Google Shape;1569;p3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570" name="Google Shape;157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74" name="Google Shape;1574;p3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75" name="Google Shape;1575;p3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76" name="Google Shape;1576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2" name="Google Shape;1582;p3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583" name="Google Shape;1583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7" name="Google Shape;1587;p3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2" name="Google Shape;1592;p3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93" name="Google Shape;1593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6" name="Google Shape;1596;p3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97" name="Google Shape;1597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0" name="Google Shape;1600;p3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01" name="Google Shape;160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4" name="Google Shape;1604;p3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05" name="Google Shape;160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08" name="Google Shape;1608;p3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09" name="Google Shape;1609;p3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10" name="Google Shape;1610;p3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3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3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3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5" name="Google Shape;1615;p32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616" name="Google Shape;1616;p32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7" name="Google Shape;1617;p32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8" name="Google Shape;1618;p32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9" name="Google Shape;1619;p32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20" name="Google Shape;1620;p32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621" name="Google Shape;1621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27" name="Google Shape;1627;p32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628" name="Google Shape;1628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638" name="Google Shape;1638;p32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32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32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44" name="Google Shape;1644;p32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645" name="Google Shape;164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48" name="Google Shape;1648;p32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49" name="Google Shape;1649;p32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50" name="Google Shape;1650;p32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51" name="Google Shape;1651;p32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652" name="Google Shape;1652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8" name="Google Shape;1658;p32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659" name="Google Shape;1659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3" name="Google Shape;1663;p32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64" name="Google Shape;1664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68" name="Google Shape;1668;p32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32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32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32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32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32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74" name="Google Shape;1674;p32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75" name="Google Shape;167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6" name="Google Shape;167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7" name="Google Shape;167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78" name="Google Shape;1678;p32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79" name="Google Shape;167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6" name="Google Shape;46;p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8" name="Google Shape;48;p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49" name="Google Shape;49;p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54" name="Google Shape;54;p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0" name="Google Shape;60;p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2" name="Google Shape;62;p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63" name="Google Shape;63;p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0" name="Google Shape;70;p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" name="Google Shape;74;p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5" name="Google Shape;75;p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0" name="Google Shape;80;p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" name="Google Shape;83;p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84" name="Google Shape;84;p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" name="Google Shape;91;p4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2" name="Google Shape;92;p4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3" name="Google Shape;93;p4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" name="Google Shape;97;p4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4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4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4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5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103" name="Google Shape;103;p5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08" name="Google Shape;108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09" name="Google Shape;109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10" name="Google Shape;110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7" name="Google Shape;117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18" name="Google Shape;118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Google Shape;122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23" name="Google Shape;123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27" name="Google Shape;127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28" name="Google Shape;128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29" name="Google Shape;129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5" name="Google Shape;135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36" name="Google Shape;136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5" name="Google Shape;145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6" name="Google Shape;146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0" name="Google Shape;150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" name="Google Shape;157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1" name="Google Shape;161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2" name="Google Shape;162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3" name="Google Shape;163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69" name="Google Shape;169;p6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70" name="Google Shape;170;p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75" name="Google Shape;17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76" name="Google Shape;17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77" name="Google Shape;17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" name="Google Shape;18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84" name="Google Shape;18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" name="Google Shape;18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89" name="Google Shape;18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93" name="Google Shape;19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94" name="Google Shape;19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95" name="Google Shape;19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1" name="Google Shape;20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02" name="Google Shape;20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" name="Google Shape;20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07" name="Google Shape;20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" name="Google Shape;21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12" name="Google Shape;21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5" name="Google Shape;21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16" name="Google Shape;21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0" name="Google Shape;22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24" name="Google Shape;22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27" name="Google Shape;22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8" name="Google Shape;22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9" name="Google Shape;22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7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6" name="Google Shape;236;p7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7" name="Google Shape;237;p7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8" name="Google Shape;238;p7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39" name="Google Shape;239;p7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40" name="Google Shape;240;p7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242" name="Google Shape;242;p7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3" name="Google Shape;243;p7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44" name="Google Shape;244;p7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245" name="Google Shape;245;p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7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250" name="Google Shape;250;p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Google Shape;254;p7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255" name="Google Shape;255;p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8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8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4" name="Google Shape;264;p8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5" name="Google Shape;265;p8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6" name="Google Shape;266;p8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7" name="Google Shape;267;p8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8" name="Google Shape;268;p8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9" name="Google Shape;269;p8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70" name="Google Shape;270;p8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271" name="Google Shape;271;p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2" name="Google Shape;272;p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3" name="Google Shape;273;p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4" name="Google Shape;274;p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275" name="Google Shape;275;p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9" name="Google Shape;279;p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280" name="Google Shape;280;p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" name="Google Shape;286;p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287" name="Google Shape;287;p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90" name="Google Shape;290;p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91" name="Google Shape;291;p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292" name="Google Shape;292;p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" name="Google Shape;298;p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299" name="Google Shape;299;p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" name="Google Shape;303;p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304" name="Google Shape;304;p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0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70" name="Google Shape;370;p10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71" name="Google Shape;371;p10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2" name="Google Shape;372;p10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3" name="Google Shape;373;p10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74" name="Google Shape;374;p10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75" name="Google Shape;375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1" name="Google Shape;381;p10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82" name="Google Shape;382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6" name="Google Shape;386;p10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10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10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10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10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0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10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93" name="Google Shape;393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10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97" name="Google Shape;397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10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01" name="Google Shape;401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4" name="Google Shape;404;p10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5" name="Google Shape;405;p10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06" name="Google Shape;406;p10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07" name="Google Shape;407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3" name="Google Shape;413;p10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14" name="Google Shape;414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8" name="Google Shape;418;p10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19" name="Google Shape;419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3" name="Google Shape;423;p10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24" name="Google Shape;424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" name="Google Shape;427;p10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28" name="Google Shape;42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1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433" name="Google Shape;433;p1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" name="Google Shape;435;p11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436" name="Google Shape;436;p1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437" name="Google Shape;437;p1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41" name="Google Shape;441;p1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442" name="Google Shape;442;p1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1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1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1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449" name="Google Shape;449;p1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3" name="Google Shape;453;p1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454" name="Google Shape;454;p1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8" name="Google Shape;458;p1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459" name="Google Shape;459;p1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5" name="Google Shape;465;p1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66" name="Google Shape;466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69" name="Google Shape;469;p1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0" name="Google Shape;470;p1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1" name="Google Shape;471;p1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72" name="Google Shape;472;p1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73" name="Google Shape;473;p1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9" name="Google Shape;479;p1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80" name="Google Shape;480;p1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4" name="Google Shape;484;p1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85" name="Google Shape;485;p1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1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1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1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9" name="Google Shape;489;p1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5" name="Google Shape;495;p1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96" name="Google Shape;496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9" name="Google Shape;499;p1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500" name="Google Shape;500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66" r:id="rId10"/>
    <p:sldLayoutId id="2147483671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-682072" y="867694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997116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6379435" y="1645881"/>
            <a:ext cx="2171156" cy="1007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000" dirty="0"/>
              <a:t>Group 8</a:t>
            </a:r>
            <a:endParaRPr sz="50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4848375" y="2538950"/>
            <a:ext cx="4196700" cy="8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Member: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Ngo Hoan Tam Huy - CE140548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Ngo Nguyen Hong Hai Long - CE140007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Tran Hoang Qui – CE140632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Tran Ngoc Man Huy - CE140289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Mentor: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Mr. Vo Hong Khanh</a:t>
            </a:r>
            <a:endParaRPr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accent1"/>
              </a:solidFill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2000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BA06BD-937E-4825-A885-FD530CBC3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04" y="-67818"/>
            <a:ext cx="1663144" cy="5952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3"/>
          <p:cNvSpPr txBox="1">
            <a:spLocks noGrp="1"/>
          </p:cNvSpPr>
          <p:nvPr>
            <p:ph type="title"/>
          </p:nvPr>
        </p:nvSpPr>
        <p:spPr>
          <a:xfrm>
            <a:off x="876697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2.4 Director</a:t>
            </a:r>
            <a:endParaRPr/>
          </a:p>
        </p:txBody>
      </p:sp>
      <p:sp>
        <p:nvSpPr>
          <p:cNvPr id="2196" name="Google Shape;2196;p43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 dirty="0"/>
              <a:t>Director use case</a:t>
            </a:r>
            <a:endParaRPr sz="1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FF54D8-3114-4D9F-88CB-ED278009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643" y="463069"/>
            <a:ext cx="3462954" cy="38620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44"/>
          <p:cNvSpPr txBox="1">
            <a:spLocks noGrp="1"/>
          </p:cNvSpPr>
          <p:nvPr>
            <p:ph type="title"/>
          </p:nvPr>
        </p:nvSpPr>
        <p:spPr>
          <a:xfrm>
            <a:off x="2755775" y="2434701"/>
            <a:ext cx="3904500" cy="11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Side Map</a:t>
            </a:r>
            <a:endParaRPr/>
          </a:p>
        </p:txBody>
      </p:sp>
      <p:sp>
        <p:nvSpPr>
          <p:cNvPr id="2203" name="Google Shape;2203;p44"/>
          <p:cNvSpPr txBox="1">
            <a:spLocks noGrp="1"/>
          </p:cNvSpPr>
          <p:nvPr>
            <p:ph type="title" idx="4294967295"/>
          </p:nvPr>
        </p:nvSpPr>
        <p:spPr>
          <a:xfrm>
            <a:off x="3224225" y="1049363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03</a:t>
            </a:r>
            <a:endParaRPr sz="9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p45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3.1 Customer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6C6EB6-FB4A-498B-89FC-D2E3D2580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06" y="1638925"/>
            <a:ext cx="8676788" cy="28890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7F3715CA-153E-4D17-B02B-CF21995E7C59}"/>
              </a:ext>
            </a:extLst>
          </p:cNvPr>
          <p:cNvSpPr txBox="1">
            <a:spLocks/>
          </p:cNvSpPr>
          <p:nvPr/>
        </p:nvSpPr>
        <p:spPr>
          <a:xfrm>
            <a:off x="2167200" y="4528002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Customer side map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46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3.2 Staff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4741C5-D0AE-4F87-804C-4D922FF97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35" y="1638925"/>
            <a:ext cx="8543300" cy="31399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E0D21C03-8246-467E-AE24-B7E8360619CB}"/>
              </a:ext>
            </a:extLst>
          </p:cNvPr>
          <p:cNvSpPr txBox="1">
            <a:spLocks/>
          </p:cNvSpPr>
          <p:nvPr/>
        </p:nvSpPr>
        <p:spPr>
          <a:xfrm>
            <a:off x="2167200" y="4701538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Staff side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p47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3.3 IT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CE0BD-14F3-4EB5-B5EF-099A1113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6" y="2155656"/>
            <a:ext cx="8990488" cy="14328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F29C1265-9E78-4F11-B3A8-C49FE0183338}"/>
              </a:ext>
            </a:extLst>
          </p:cNvPr>
          <p:cNvSpPr txBox="1">
            <a:spLocks/>
          </p:cNvSpPr>
          <p:nvPr/>
        </p:nvSpPr>
        <p:spPr>
          <a:xfrm>
            <a:off x="2167200" y="36469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IT side map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48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3.4 Director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CEB397-B0A2-4D68-81E8-178514383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14" y="2226364"/>
            <a:ext cx="8890371" cy="15317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EABAEAD8-BBBC-48DD-866A-058EFC7A9EFB}"/>
              </a:ext>
            </a:extLst>
          </p:cNvPr>
          <p:cNvSpPr txBox="1">
            <a:spLocks/>
          </p:cNvSpPr>
          <p:nvPr/>
        </p:nvSpPr>
        <p:spPr>
          <a:xfrm>
            <a:off x="2167199" y="3812375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Director side map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p49"/>
          <p:cNvSpPr txBox="1">
            <a:spLocks noGrp="1"/>
          </p:cNvSpPr>
          <p:nvPr>
            <p:ph type="title"/>
          </p:nvPr>
        </p:nvSpPr>
        <p:spPr>
          <a:xfrm>
            <a:off x="2619753" y="2763575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5700"/>
              <a:t>Theme</a:t>
            </a:r>
            <a:endParaRPr sz="10700"/>
          </a:p>
        </p:txBody>
      </p:sp>
      <p:sp>
        <p:nvSpPr>
          <p:cNvPr id="2229" name="Google Shape;2229;p49"/>
          <p:cNvSpPr txBox="1">
            <a:spLocks noGrp="1"/>
          </p:cNvSpPr>
          <p:nvPr>
            <p:ph type="title" idx="4294967295"/>
          </p:nvPr>
        </p:nvSpPr>
        <p:spPr>
          <a:xfrm>
            <a:off x="3088200" y="140773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04</a:t>
            </a:r>
            <a:endParaRPr sz="9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50"/>
          <p:cNvSpPr txBox="1"/>
          <p:nvPr/>
        </p:nvSpPr>
        <p:spPr>
          <a:xfrm>
            <a:off x="1328025" y="95910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4.1 Customer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35" name="Google Shape;223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025" y="1632225"/>
            <a:ext cx="1305175" cy="3035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236" name="Google Shape;223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8071" y="1574700"/>
            <a:ext cx="1429150" cy="3093026"/>
          </a:xfrm>
          <a:prstGeom prst="rect">
            <a:avLst/>
          </a:prstGeom>
          <a:noFill/>
          <a:ln>
            <a:noFill/>
          </a:ln>
        </p:spPr>
      </p:pic>
      <p:sp>
        <p:nvSpPr>
          <p:cNvPr id="2237" name="Google Shape;2237;p50"/>
          <p:cNvSpPr txBox="1"/>
          <p:nvPr/>
        </p:nvSpPr>
        <p:spPr>
          <a:xfrm>
            <a:off x="1642613" y="4649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8" name="Google Shape;2238;p50"/>
          <p:cNvSpPr txBox="1"/>
          <p:nvPr/>
        </p:nvSpPr>
        <p:spPr>
          <a:xfrm>
            <a:off x="5032638" y="4667725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69489CA-5C95-4FE5-83B9-AF8D70AD4625}"/>
              </a:ext>
            </a:extLst>
          </p:cNvPr>
          <p:cNvCxnSpPr/>
          <p:nvPr/>
        </p:nvCxnSpPr>
        <p:spPr>
          <a:xfrm>
            <a:off x="4825629" y="1314867"/>
            <a:ext cx="0" cy="35574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51"/>
          <p:cNvSpPr txBox="1"/>
          <p:nvPr/>
        </p:nvSpPr>
        <p:spPr>
          <a:xfrm>
            <a:off x="1328025" y="95910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4.2 Staff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44" name="Google Shape;224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775" y="1262275"/>
            <a:ext cx="4590000" cy="32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5" name="Google Shape;2245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27100"/>
            <a:ext cx="4071526" cy="2799174"/>
          </a:xfrm>
          <a:prstGeom prst="rect">
            <a:avLst/>
          </a:prstGeom>
          <a:noFill/>
          <a:ln>
            <a:noFill/>
          </a:ln>
        </p:spPr>
      </p:pic>
      <p:sp>
        <p:nvSpPr>
          <p:cNvPr id="2246" name="Google Shape;2246;p51"/>
          <p:cNvSpPr txBox="1"/>
          <p:nvPr/>
        </p:nvSpPr>
        <p:spPr>
          <a:xfrm>
            <a:off x="1642613" y="4649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47" name="Google Shape;2247;p51"/>
          <p:cNvSpPr txBox="1"/>
          <p:nvPr/>
        </p:nvSpPr>
        <p:spPr>
          <a:xfrm>
            <a:off x="5160763" y="45939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69E441-5A55-45E9-A5B5-87FC45A374AD}"/>
              </a:ext>
            </a:extLst>
          </p:cNvPr>
          <p:cNvCxnSpPr/>
          <p:nvPr/>
        </p:nvCxnSpPr>
        <p:spPr>
          <a:xfrm>
            <a:off x="4291674" y="1091567"/>
            <a:ext cx="0" cy="35574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52"/>
          <p:cNvSpPr txBox="1"/>
          <p:nvPr/>
        </p:nvSpPr>
        <p:spPr>
          <a:xfrm>
            <a:off x="1306925" y="75885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4.3 IT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53" name="Google Shape;225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38" y="1247950"/>
            <a:ext cx="4654218" cy="3199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254" name="Google Shape;225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5431" y="1184725"/>
            <a:ext cx="3062962" cy="3199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255" name="Google Shape;2255;p52"/>
          <p:cNvSpPr txBox="1"/>
          <p:nvPr/>
        </p:nvSpPr>
        <p:spPr>
          <a:xfrm>
            <a:off x="1621538" y="45647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56" name="Google Shape;2256;p52"/>
          <p:cNvSpPr txBox="1"/>
          <p:nvPr/>
        </p:nvSpPr>
        <p:spPr>
          <a:xfrm>
            <a:off x="5475413" y="45647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FE9F80C-609A-410F-A51A-05A058EAAADD}"/>
              </a:ext>
            </a:extLst>
          </p:cNvPr>
          <p:cNvCxnSpPr/>
          <p:nvPr/>
        </p:nvCxnSpPr>
        <p:spPr>
          <a:xfrm>
            <a:off x="5272818" y="1067912"/>
            <a:ext cx="0" cy="35574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0" name="Google Shape;1890;p36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91" name="Google Shape;1891;p36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36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36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36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36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36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36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36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36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36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36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36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36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36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36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36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36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36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36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36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36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36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36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36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36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36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36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36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36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36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36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36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36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36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36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36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36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36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36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36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36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36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36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36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36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36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36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36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36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36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36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36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36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36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36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36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36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36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36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36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36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36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36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36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36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36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36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36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36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36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36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36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36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36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36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36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36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36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36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36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36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36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36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36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36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36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36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36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36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36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36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36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36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36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36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36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36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36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36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36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36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36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36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36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36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36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36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36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36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36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36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36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36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36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0" name="Google Shape;2100;p36"/>
          <p:cNvGrpSpPr/>
          <p:nvPr/>
        </p:nvGrpSpPr>
        <p:grpSpPr>
          <a:xfrm>
            <a:off x="731647" y="126410"/>
            <a:ext cx="635100" cy="734640"/>
            <a:chOff x="731647" y="573573"/>
            <a:chExt cx="635100" cy="734640"/>
          </a:xfrm>
        </p:grpSpPr>
        <p:grpSp>
          <p:nvGrpSpPr>
            <p:cNvPr id="2101" name="Google Shape;2101;p36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2" name="Google Shape;2102;p36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36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04" name="Google Shape;2104;p36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05" name="Google Shape;2105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08" name="Google Shape;2108;p36"/>
          <p:cNvGrpSpPr/>
          <p:nvPr/>
        </p:nvGrpSpPr>
        <p:grpSpPr>
          <a:xfrm>
            <a:off x="731647" y="974697"/>
            <a:ext cx="635100" cy="733491"/>
            <a:chOff x="731647" y="1650460"/>
            <a:chExt cx="635100" cy="733491"/>
          </a:xfrm>
        </p:grpSpPr>
        <p:grpSp>
          <p:nvGrpSpPr>
            <p:cNvPr id="2109" name="Google Shape;2109;p36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0" name="Google Shape;2110;p36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p36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2" name="Google Shape;2112;p36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3" name="Google Shape;2113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4" name="Google Shape;2114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5" name="Google Shape;2115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16" name="Google Shape;2116;p36"/>
          <p:cNvGrpSpPr/>
          <p:nvPr/>
        </p:nvGrpSpPr>
        <p:grpSpPr>
          <a:xfrm>
            <a:off x="731647" y="1823914"/>
            <a:ext cx="635100" cy="734983"/>
            <a:chOff x="731647" y="2728277"/>
            <a:chExt cx="635100" cy="734983"/>
          </a:xfrm>
        </p:grpSpPr>
        <p:grpSp>
          <p:nvGrpSpPr>
            <p:cNvPr id="2117" name="Google Shape;2117;p36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18" name="Google Shape;2118;p36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p36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0" name="Google Shape;2120;p36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1" name="Google Shape;2121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24" name="Google Shape;2124;p36"/>
          <p:cNvGrpSpPr/>
          <p:nvPr/>
        </p:nvGrpSpPr>
        <p:grpSpPr>
          <a:xfrm>
            <a:off x="731647" y="2673712"/>
            <a:ext cx="635100" cy="734704"/>
            <a:chOff x="731647" y="3806675"/>
            <a:chExt cx="635100" cy="734704"/>
          </a:xfrm>
        </p:grpSpPr>
        <p:grpSp>
          <p:nvGrpSpPr>
            <p:cNvPr id="2125" name="Google Shape;2125;p36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26" name="Google Shape;2126;p36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36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8" name="Google Shape;2128;p36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29" name="Google Shape;2129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32" name="Google Shape;2132;p36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33" name="Google Shape;2133;p36"/>
          <p:cNvSpPr txBox="1">
            <a:spLocks noGrp="1"/>
          </p:cNvSpPr>
          <p:nvPr>
            <p:ph type="subTitle" idx="1"/>
          </p:nvPr>
        </p:nvSpPr>
        <p:spPr>
          <a:xfrm>
            <a:off x="1477336" y="23228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Topic</a:t>
            </a:r>
            <a:endParaRPr dirty="0"/>
          </a:p>
        </p:txBody>
      </p:sp>
      <p:sp>
        <p:nvSpPr>
          <p:cNvPr id="2134" name="Google Shape;2134;p36"/>
          <p:cNvSpPr txBox="1">
            <a:spLocks noGrp="1"/>
          </p:cNvSpPr>
          <p:nvPr>
            <p:ph type="subTitle" idx="3"/>
          </p:nvPr>
        </p:nvSpPr>
        <p:spPr>
          <a:xfrm>
            <a:off x="1477336" y="108727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Use case</a:t>
            </a:r>
            <a:endParaRPr dirty="0"/>
          </a:p>
        </p:txBody>
      </p:sp>
      <p:sp>
        <p:nvSpPr>
          <p:cNvPr id="2135" name="Google Shape;2135;p36"/>
          <p:cNvSpPr txBox="1">
            <a:spLocks noGrp="1"/>
          </p:cNvSpPr>
          <p:nvPr>
            <p:ph type="subTitle" idx="5"/>
          </p:nvPr>
        </p:nvSpPr>
        <p:spPr>
          <a:xfrm>
            <a:off x="1477336" y="1942226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Side map</a:t>
            </a:r>
            <a:endParaRPr dirty="0"/>
          </a:p>
        </p:txBody>
      </p:sp>
      <p:sp>
        <p:nvSpPr>
          <p:cNvPr id="2136" name="Google Shape;2136;p36"/>
          <p:cNvSpPr txBox="1">
            <a:spLocks noGrp="1"/>
          </p:cNvSpPr>
          <p:nvPr>
            <p:ph type="subTitle" idx="7"/>
          </p:nvPr>
        </p:nvSpPr>
        <p:spPr>
          <a:xfrm>
            <a:off x="1477336" y="2788006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Theme</a:t>
            </a:r>
            <a:endParaRPr/>
          </a:p>
        </p:txBody>
      </p:sp>
      <p:sp>
        <p:nvSpPr>
          <p:cNvPr id="2137" name="Google Shape;2137;p36"/>
          <p:cNvSpPr txBox="1">
            <a:spLocks noGrp="1"/>
          </p:cNvSpPr>
          <p:nvPr>
            <p:ph type="title" idx="9"/>
          </p:nvPr>
        </p:nvSpPr>
        <p:spPr>
          <a:xfrm>
            <a:off x="813816" y="275213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8" name="Google Shape;2138;p36"/>
          <p:cNvSpPr txBox="1">
            <a:spLocks noGrp="1"/>
          </p:cNvSpPr>
          <p:nvPr>
            <p:ph type="title" idx="13"/>
          </p:nvPr>
        </p:nvSpPr>
        <p:spPr>
          <a:xfrm>
            <a:off x="813816" y="1125605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39" name="Google Shape;2139;p36"/>
          <p:cNvSpPr txBox="1">
            <a:spLocks noGrp="1"/>
          </p:cNvSpPr>
          <p:nvPr>
            <p:ph type="title" idx="14"/>
          </p:nvPr>
        </p:nvSpPr>
        <p:spPr>
          <a:xfrm>
            <a:off x="813816" y="1975997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40" name="Google Shape;2140;p36"/>
          <p:cNvSpPr txBox="1">
            <a:spLocks noGrp="1"/>
          </p:cNvSpPr>
          <p:nvPr>
            <p:ph type="title" idx="15"/>
          </p:nvPr>
        </p:nvSpPr>
        <p:spPr>
          <a:xfrm>
            <a:off x="772750" y="2826362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141" name="Google Shape;2141;p36"/>
          <p:cNvGrpSpPr/>
          <p:nvPr/>
        </p:nvGrpSpPr>
        <p:grpSpPr>
          <a:xfrm>
            <a:off x="731647" y="3517437"/>
            <a:ext cx="635100" cy="734704"/>
            <a:chOff x="731647" y="3806675"/>
            <a:chExt cx="635100" cy="734704"/>
          </a:xfrm>
        </p:grpSpPr>
        <p:grpSp>
          <p:nvGrpSpPr>
            <p:cNvPr id="2142" name="Google Shape;2142;p36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43" name="Google Shape;2143;p36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36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5" name="Google Shape;2145;p36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46" name="Google Shape;2146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49" name="Google Shape;2149;p36"/>
          <p:cNvSpPr txBox="1">
            <a:spLocks noGrp="1"/>
          </p:cNvSpPr>
          <p:nvPr>
            <p:ph type="subTitle" idx="7"/>
          </p:nvPr>
        </p:nvSpPr>
        <p:spPr>
          <a:xfrm>
            <a:off x="1477336" y="3631731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2150" name="Google Shape;2150;p36"/>
          <p:cNvSpPr txBox="1">
            <a:spLocks noGrp="1"/>
          </p:cNvSpPr>
          <p:nvPr>
            <p:ph type="title" idx="15"/>
          </p:nvPr>
        </p:nvSpPr>
        <p:spPr>
          <a:xfrm>
            <a:off x="772750" y="3670087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263" name="Google Shape;2141;p36">
            <a:extLst>
              <a:ext uri="{FF2B5EF4-FFF2-40B4-BE49-F238E27FC236}">
                <a16:creationId xmlns:a16="http://schemas.microsoft.com/office/drawing/2014/main" id="{980AA756-3143-4266-8E34-4E62E058E6BE}"/>
              </a:ext>
            </a:extLst>
          </p:cNvPr>
          <p:cNvGrpSpPr/>
          <p:nvPr/>
        </p:nvGrpSpPr>
        <p:grpSpPr>
          <a:xfrm>
            <a:off x="710706" y="4303466"/>
            <a:ext cx="635100" cy="734704"/>
            <a:chOff x="731647" y="3806675"/>
            <a:chExt cx="635100" cy="734704"/>
          </a:xfrm>
        </p:grpSpPr>
        <p:grpSp>
          <p:nvGrpSpPr>
            <p:cNvPr id="264" name="Google Shape;2142;p36">
              <a:extLst>
                <a:ext uri="{FF2B5EF4-FFF2-40B4-BE49-F238E27FC236}">
                  <a16:creationId xmlns:a16="http://schemas.microsoft.com/office/drawing/2014/main" id="{9D4A2404-C11F-414A-8392-BCB5A3F6916D}"/>
                </a:ext>
              </a:extLst>
            </p:cNvPr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69" name="Google Shape;2143;p36">
                <a:extLst>
                  <a:ext uri="{FF2B5EF4-FFF2-40B4-BE49-F238E27FC236}">
                    <a16:creationId xmlns:a16="http://schemas.microsoft.com/office/drawing/2014/main" id="{D7FD3E75-9F4E-4B7E-A31F-1F809C7F90BF}"/>
                  </a:ext>
                </a:extLst>
              </p:cNvPr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144;p36">
                <a:extLst>
                  <a:ext uri="{FF2B5EF4-FFF2-40B4-BE49-F238E27FC236}">
                    <a16:creationId xmlns:a16="http://schemas.microsoft.com/office/drawing/2014/main" id="{3F6584AF-9DB2-45C0-BA48-1F7D294BC81B}"/>
                  </a:ext>
                </a:extLst>
              </p:cNvPr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" name="Google Shape;2145;p36">
              <a:extLst>
                <a:ext uri="{FF2B5EF4-FFF2-40B4-BE49-F238E27FC236}">
                  <a16:creationId xmlns:a16="http://schemas.microsoft.com/office/drawing/2014/main" id="{AB4C55A1-A202-4C25-92DE-B22B1CC671BA}"/>
                </a:ext>
              </a:extLst>
            </p:cNvPr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66" name="Google Shape;2146;p36">
                <a:extLst>
                  <a:ext uri="{FF2B5EF4-FFF2-40B4-BE49-F238E27FC236}">
                    <a16:creationId xmlns:a16="http://schemas.microsoft.com/office/drawing/2014/main" id="{AAAD2AB0-EBAA-423C-8B6C-96D291F718BB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147;p36">
                <a:extLst>
                  <a:ext uri="{FF2B5EF4-FFF2-40B4-BE49-F238E27FC236}">
                    <a16:creationId xmlns:a16="http://schemas.microsoft.com/office/drawing/2014/main" id="{A6F1DD1F-BF5F-4F95-B4AE-0B50F192CAEF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148;p36">
                <a:extLst>
                  <a:ext uri="{FF2B5EF4-FFF2-40B4-BE49-F238E27FC236}">
                    <a16:creationId xmlns:a16="http://schemas.microsoft.com/office/drawing/2014/main" id="{8DFF19B9-27B2-4CAE-96DF-5BE99AEFC79A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1" name="Google Shape;2149;p36">
            <a:extLst>
              <a:ext uri="{FF2B5EF4-FFF2-40B4-BE49-F238E27FC236}">
                <a16:creationId xmlns:a16="http://schemas.microsoft.com/office/drawing/2014/main" id="{E59CE88D-671B-4477-A53F-9287D83ABFDD}"/>
              </a:ext>
            </a:extLst>
          </p:cNvPr>
          <p:cNvSpPr txBox="1">
            <a:spLocks/>
          </p:cNvSpPr>
          <p:nvPr/>
        </p:nvSpPr>
        <p:spPr>
          <a:xfrm>
            <a:off x="1456395" y="4417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en-US" dirty="0"/>
              <a:t>Q&amp;A</a:t>
            </a:r>
          </a:p>
        </p:txBody>
      </p:sp>
      <p:sp>
        <p:nvSpPr>
          <p:cNvPr id="272" name="Google Shape;2150;p36">
            <a:extLst>
              <a:ext uri="{FF2B5EF4-FFF2-40B4-BE49-F238E27FC236}">
                <a16:creationId xmlns:a16="http://schemas.microsoft.com/office/drawing/2014/main" id="{0CA9129E-69C4-4558-888D-A333C6E5E33F}"/>
              </a:ext>
            </a:extLst>
          </p:cNvPr>
          <p:cNvSpPr txBox="1">
            <a:spLocks/>
          </p:cNvSpPr>
          <p:nvPr/>
        </p:nvSpPr>
        <p:spPr>
          <a:xfrm>
            <a:off x="751809" y="4456116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 dirty="0"/>
              <a:t>06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p53"/>
          <p:cNvSpPr txBox="1"/>
          <p:nvPr/>
        </p:nvSpPr>
        <p:spPr>
          <a:xfrm>
            <a:off x="1275325" y="769375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4.4 Director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62" name="Google Shape;226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200" y="1326275"/>
            <a:ext cx="4654218" cy="3199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263" name="Google Shape;226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0350" y="1227600"/>
            <a:ext cx="2251577" cy="32984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264" name="Google Shape;2264;p53"/>
          <p:cNvSpPr txBox="1"/>
          <p:nvPr/>
        </p:nvSpPr>
        <p:spPr>
          <a:xfrm>
            <a:off x="1442363" y="4526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65" name="Google Shape;2265;p53"/>
          <p:cNvSpPr txBox="1"/>
          <p:nvPr/>
        </p:nvSpPr>
        <p:spPr>
          <a:xfrm>
            <a:off x="5196238" y="4526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D1EB7C-4DB6-4A3A-A3BD-BA2C5D018CE7}"/>
              </a:ext>
            </a:extLst>
          </p:cNvPr>
          <p:cNvCxnSpPr/>
          <p:nvPr/>
        </p:nvCxnSpPr>
        <p:spPr>
          <a:xfrm>
            <a:off x="5446353" y="1114633"/>
            <a:ext cx="0" cy="35574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54"/>
          <p:cNvSpPr txBox="1">
            <a:spLocks noGrp="1"/>
          </p:cNvSpPr>
          <p:nvPr>
            <p:ph type="title"/>
          </p:nvPr>
        </p:nvSpPr>
        <p:spPr>
          <a:xfrm>
            <a:off x="2624325" y="2540151"/>
            <a:ext cx="3904500" cy="1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271" name="Google Shape;2271;p54"/>
          <p:cNvSpPr txBox="1">
            <a:spLocks noGrp="1"/>
          </p:cNvSpPr>
          <p:nvPr>
            <p:ph type="title" idx="4294967295"/>
          </p:nvPr>
        </p:nvSpPr>
        <p:spPr>
          <a:xfrm>
            <a:off x="3101025" y="1291800"/>
            <a:ext cx="29511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 dirty="0"/>
              <a:t>05</a:t>
            </a:r>
            <a:endParaRPr sz="9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54"/>
          <p:cNvSpPr txBox="1">
            <a:spLocks noGrp="1"/>
          </p:cNvSpPr>
          <p:nvPr>
            <p:ph type="title"/>
          </p:nvPr>
        </p:nvSpPr>
        <p:spPr>
          <a:xfrm>
            <a:off x="2624325" y="2540151"/>
            <a:ext cx="3904500" cy="1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dirty="0"/>
              <a:t>Q&amp;A</a:t>
            </a:r>
            <a:endParaRPr dirty="0"/>
          </a:p>
        </p:txBody>
      </p:sp>
      <p:sp>
        <p:nvSpPr>
          <p:cNvPr id="2271" name="Google Shape;2271;p54"/>
          <p:cNvSpPr txBox="1">
            <a:spLocks noGrp="1"/>
          </p:cNvSpPr>
          <p:nvPr>
            <p:ph type="title" idx="4294967295"/>
          </p:nvPr>
        </p:nvSpPr>
        <p:spPr>
          <a:xfrm>
            <a:off x="3101025" y="1291800"/>
            <a:ext cx="29511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 dirty="0"/>
              <a:t>06</a:t>
            </a:r>
            <a:endParaRPr sz="9600" dirty="0"/>
          </a:p>
        </p:txBody>
      </p:sp>
    </p:spTree>
    <p:extLst>
      <p:ext uri="{BB962C8B-B14F-4D97-AF65-F5344CB8AC3E}">
        <p14:creationId xmlns:p14="http://schemas.microsoft.com/office/powerpoint/2010/main" val="11878701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p55"/>
          <p:cNvSpPr txBox="1">
            <a:spLocks noGrp="1"/>
          </p:cNvSpPr>
          <p:nvPr>
            <p:ph type="title"/>
          </p:nvPr>
        </p:nvSpPr>
        <p:spPr>
          <a:xfrm>
            <a:off x="2300425" y="219689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2277" name="Google Shape;2277;p55"/>
          <p:cNvSpPr txBox="1"/>
          <p:nvPr/>
        </p:nvSpPr>
        <p:spPr>
          <a:xfrm>
            <a:off x="2283750" y="3557000"/>
            <a:ext cx="4759500" cy="9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8" name="Google Shape;2278;p55"/>
          <p:cNvSpPr/>
          <p:nvPr/>
        </p:nvSpPr>
        <p:spPr>
          <a:xfrm>
            <a:off x="2223925" y="3457100"/>
            <a:ext cx="5090700" cy="131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7"/>
          <p:cNvSpPr txBox="1">
            <a:spLocks noGrp="1"/>
          </p:cNvSpPr>
          <p:nvPr>
            <p:ph type="title"/>
          </p:nvPr>
        </p:nvSpPr>
        <p:spPr>
          <a:xfrm>
            <a:off x="2897025" y="2626661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Topic</a:t>
            </a:r>
            <a:endParaRPr sz="4700"/>
          </a:p>
        </p:txBody>
      </p:sp>
      <p:sp>
        <p:nvSpPr>
          <p:cNvPr id="2156" name="Google Shape;2156;p37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3" name="Google Shape;2163;p38"/>
          <p:cNvSpPr txBox="1">
            <a:spLocks noGrp="1"/>
          </p:cNvSpPr>
          <p:nvPr>
            <p:ph type="title"/>
          </p:nvPr>
        </p:nvSpPr>
        <p:spPr>
          <a:xfrm>
            <a:off x="1023203" y="224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1 Topic</a:t>
            </a:r>
            <a:endParaRPr/>
          </a:p>
        </p:txBody>
      </p:sp>
      <p:sp>
        <p:nvSpPr>
          <p:cNvPr id="5" name="Google Shape;2161;p38">
            <a:extLst>
              <a:ext uri="{FF2B5EF4-FFF2-40B4-BE49-F238E27FC236}">
                <a16:creationId xmlns:a16="http://schemas.microsoft.com/office/drawing/2014/main" id="{A9F4A03D-455B-411B-804D-8541E45B273E}"/>
              </a:ext>
            </a:extLst>
          </p:cNvPr>
          <p:cNvSpPr txBox="1">
            <a:spLocks/>
          </p:cNvSpPr>
          <p:nvPr/>
        </p:nvSpPr>
        <p:spPr>
          <a:xfrm>
            <a:off x="820958" y="1287330"/>
            <a:ext cx="7468711" cy="1342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just"/>
            <a:r>
              <a:rPr lang="en-US" sz="1500" dirty="0"/>
              <a:t>Nowadays, buffet restaurant is a trend. Therefore, buffet restaurants are often so crowded that sometimes there are no tables left. Feast Egg was born to solve this problem. We can book a table through the app and also choose the date with the food we like to reserve the table. </a:t>
            </a:r>
            <a:endParaRPr lang="nb-NO" sz="1500" dirty="0"/>
          </a:p>
        </p:txBody>
      </p:sp>
      <p:pic>
        <p:nvPicPr>
          <p:cNvPr id="1026" name="Picture 2" descr="Buffet tối nhà hàng Saffron Buffet Restaurant tại Atlantis the Palm gi﻿á rẻ">
            <a:extLst>
              <a:ext uri="{FF2B5EF4-FFF2-40B4-BE49-F238E27FC236}">
                <a16:creationId xmlns:a16="http://schemas.microsoft.com/office/drawing/2014/main" id="{1829FAA8-A3C1-434E-94DA-8731FFF15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1947" y="2436214"/>
            <a:ext cx="3705364" cy="2094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055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38"/>
          <p:cNvSpPr txBox="1">
            <a:spLocks noGrp="1"/>
          </p:cNvSpPr>
          <p:nvPr>
            <p:ph type="title"/>
          </p:nvPr>
        </p:nvSpPr>
        <p:spPr>
          <a:xfrm>
            <a:off x="3771064" y="3828371"/>
            <a:ext cx="4607369" cy="1091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 dirty="0"/>
              <a:t>Feast Egg Buffet Restaurant app </a:t>
            </a:r>
            <a:endParaRPr sz="1500" dirty="0"/>
          </a:p>
        </p:txBody>
      </p:sp>
      <p:pic>
        <p:nvPicPr>
          <p:cNvPr id="2162" name="Google Shape;216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64" y="1125984"/>
            <a:ext cx="4551977" cy="2645081"/>
          </a:xfrm>
          <a:prstGeom prst="rect">
            <a:avLst/>
          </a:prstGeom>
          <a:noFill/>
          <a:ln>
            <a:noFill/>
          </a:ln>
        </p:spPr>
      </p:pic>
      <p:sp>
        <p:nvSpPr>
          <p:cNvPr id="2163" name="Google Shape;2163;p38"/>
          <p:cNvSpPr txBox="1">
            <a:spLocks noGrp="1"/>
          </p:cNvSpPr>
          <p:nvPr>
            <p:ph type="title"/>
          </p:nvPr>
        </p:nvSpPr>
        <p:spPr>
          <a:xfrm>
            <a:off x="1023203" y="224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1 Topic</a:t>
            </a:r>
            <a:endParaRPr/>
          </a:p>
        </p:txBody>
      </p:sp>
      <p:sp>
        <p:nvSpPr>
          <p:cNvPr id="5" name="Google Shape;2161;p38">
            <a:extLst>
              <a:ext uri="{FF2B5EF4-FFF2-40B4-BE49-F238E27FC236}">
                <a16:creationId xmlns:a16="http://schemas.microsoft.com/office/drawing/2014/main" id="{A9F4A03D-455B-411B-804D-8541E45B273E}"/>
              </a:ext>
            </a:extLst>
          </p:cNvPr>
          <p:cNvSpPr txBox="1">
            <a:spLocks/>
          </p:cNvSpPr>
          <p:nvPr/>
        </p:nvSpPr>
        <p:spPr>
          <a:xfrm>
            <a:off x="820959" y="1287331"/>
            <a:ext cx="2811059" cy="1026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nb-NO" sz="1500" dirty="0"/>
              <a:t>Feast Egg Buffet Restaurant mobile application that help users booking table for their meals 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nb-NO" sz="1500" dirty="0"/>
              <a:t>Feast Egg web app help managing restaurant activities</a:t>
            </a:r>
          </a:p>
        </p:txBody>
      </p:sp>
      <p:pic>
        <p:nvPicPr>
          <p:cNvPr id="6" name="Google Shape;2262;p53">
            <a:extLst>
              <a:ext uri="{FF2B5EF4-FFF2-40B4-BE49-F238E27FC236}">
                <a16:creationId xmlns:a16="http://schemas.microsoft.com/office/drawing/2014/main" id="{1D6CCE33-33A0-45C8-A87D-77B0019C0C8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7668" y="955388"/>
            <a:ext cx="4658767" cy="28729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7" name="Google Shape;2161;p38">
            <a:extLst>
              <a:ext uri="{FF2B5EF4-FFF2-40B4-BE49-F238E27FC236}">
                <a16:creationId xmlns:a16="http://schemas.microsoft.com/office/drawing/2014/main" id="{C2A2A231-4E7C-45AD-8F3B-11520B97F667}"/>
              </a:ext>
            </a:extLst>
          </p:cNvPr>
          <p:cNvSpPr txBox="1">
            <a:spLocks/>
          </p:cNvSpPr>
          <p:nvPr/>
        </p:nvSpPr>
        <p:spPr>
          <a:xfrm>
            <a:off x="3861569" y="3828371"/>
            <a:ext cx="4188517" cy="1091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nb-NO" sz="1500" dirty="0"/>
              <a:t>Feast Egg Managing Tools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1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1" grpId="0"/>
      <p:bldP spid="2161" grpId="1"/>
      <p:bldP spid="5" grpId="0" uiExpand="1" build="p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9"/>
          <p:cNvSpPr txBox="1">
            <a:spLocks noGrp="1"/>
          </p:cNvSpPr>
          <p:nvPr>
            <p:ph type="title"/>
          </p:nvPr>
        </p:nvSpPr>
        <p:spPr>
          <a:xfrm>
            <a:off x="2897025" y="2690761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Use case</a:t>
            </a:r>
            <a:endParaRPr sz="4700"/>
          </a:p>
        </p:txBody>
      </p:sp>
      <p:sp>
        <p:nvSpPr>
          <p:cNvPr id="2169" name="Google Shape;2169;p39"/>
          <p:cNvSpPr txBox="1">
            <a:spLocks noGrp="1"/>
          </p:cNvSpPr>
          <p:nvPr>
            <p:ph type="title" idx="2"/>
          </p:nvPr>
        </p:nvSpPr>
        <p:spPr>
          <a:xfrm>
            <a:off x="3013425" y="1428813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p40"/>
          <p:cNvSpPr txBox="1">
            <a:spLocks noGrp="1"/>
          </p:cNvSpPr>
          <p:nvPr>
            <p:ph type="title"/>
          </p:nvPr>
        </p:nvSpPr>
        <p:spPr>
          <a:xfrm>
            <a:off x="78182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2.1 Customer</a:t>
            </a:r>
            <a:endParaRPr/>
          </a:p>
        </p:txBody>
      </p:sp>
      <p:sp>
        <p:nvSpPr>
          <p:cNvPr id="2176" name="Google Shape;2176;p40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Customer use case</a:t>
            </a:r>
            <a:endParaRPr sz="15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C9F779-A07C-4FC3-B4D1-E55BE8308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968" y="964776"/>
            <a:ext cx="6452044" cy="332814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41"/>
          <p:cNvSpPr txBox="1">
            <a:spLocks noGrp="1"/>
          </p:cNvSpPr>
          <p:nvPr>
            <p:ph type="title"/>
          </p:nvPr>
        </p:nvSpPr>
        <p:spPr>
          <a:xfrm>
            <a:off x="78182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2.2 Staff</a:t>
            </a:r>
            <a:endParaRPr dirty="0"/>
          </a:p>
        </p:txBody>
      </p:sp>
      <p:sp>
        <p:nvSpPr>
          <p:cNvPr id="2182" name="Google Shape;2182;p41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Staff use case</a:t>
            </a:r>
            <a:endParaRPr sz="15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E57B32-72FC-4460-BE6B-3F017CC8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673" y="635478"/>
            <a:ext cx="3961499" cy="374551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p42"/>
          <p:cNvSpPr txBox="1">
            <a:spLocks noGrp="1"/>
          </p:cNvSpPr>
          <p:nvPr>
            <p:ph type="title"/>
          </p:nvPr>
        </p:nvSpPr>
        <p:spPr>
          <a:xfrm>
            <a:off x="771297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2.3 IT</a:t>
            </a:r>
            <a:endParaRPr/>
          </a:p>
        </p:txBody>
      </p:sp>
      <p:sp>
        <p:nvSpPr>
          <p:cNvPr id="2189" name="Google Shape;2189;p42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IT use case</a:t>
            </a:r>
            <a:endParaRPr sz="15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1BE9F5-84B6-4669-B6CF-FB1C1AFAD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327" y="515263"/>
            <a:ext cx="5628571" cy="37377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240</Words>
  <Application>Microsoft Office PowerPoint</Application>
  <PresentationFormat>On-screen Show (16:9)</PresentationFormat>
  <Paragraphs>69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Barlow Semi Condensed Medium</vt:lpstr>
      <vt:lpstr>Fjalla One</vt:lpstr>
      <vt:lpstr>Roboto Condensed Light</vt:lpstr>
      <vt:lpstr>Barlow Semi Condensed</vt:lpstr>
      <vt:lpstr>Technology Consulting by Slidesgo</vt:lpstr>
      <vt:lpstr>Group 8</vt:lpstr>
      <vt:lpstr>Table of Contents</vt:lpstr>
      <vt:lpstr>Topic</vt:lpstr>
      <vt:lpstr>1 Topic</vt:lpstr>
      <vt:lpstr>Feast Egg Buffet Restaurant app </vt:lpstr>
      <vt:lpstr>Use case</vt:lpstr>
      <vt:lpstr>2.1 Customer</vt:lpstr>
      <vt:lpstr>2.2 Staff</vt:lpstr>
      <vt:lpstr>2.3 IT</vt:lpstr>
      <vt:lpstr>2.4 Director</vt:lpstr>
      <vt:lpstr>Side Map</vt:lpstr>
      <vt:lpstr>3.1 Customer side map</vt:lpstr>
      <vt:lpstr>3.2 Staff side map</vt:lpstr>
      <vt:lpstr>3.3 IT side map</vt:lpstr>
      <vt:lpstr>3.4 Director side map</vt:lpstr>
      <vt:lpstr>Theme</vt:lpstr>
      <vt:lpstr>PowerPoint Presentation</vt:lpstr>
      <vt:lpstr>PowerPoint Presentation</vt:lpstr>
      <vt:lpstr>PowerPoint Presentation</vt:lpstr>
      <vt:lpstr>PowerPoint Presentation</vt:lpstr>
      <vt:lpstr>Demo</vt:lpstr>
      <vt:lpstr>Q&amp;A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8</dc:title>
  <cp:lastModifiedBy>Trần Ngọc Mẫn Huy</cp:lastModifiedBy>
  <cp:revision>9</cp:revision>
  <dcterms:modified xsi:type="dcterms:W3CDTF">2021-07-19T03:54:23Z</dcterms:modified>
</cp:coreProperties>
</file>